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4" r:id="rId8"/>
    <p:sldId id="261" r:id="rId9"/>
    <p:sldId id="262" r:id="rId10"/>
    <p:sldId id="263" r:id="rId11"/>
    <p:sldId id="270" r:id="rId12"/>
    <p:sldId id="265" r:id="rId13"/>
    <p:sldId id="266" r:id="rId14"/>
    <p:sldId id="281" r:id="rId15"/>
    <p:sldId id="267" r:id="rId16"/>
    <p:sldId id="268" r:id="rId17"/>
    <p:sldId id="269" r:id="rId18"/>
    <p:sldId id="271" r:id="rId19"/>
    <p:sldId id="280" r:id="rId20"/>
    <p:sldId id="272" r:id="rId21"/>
    <p:sldId id="273" r:id="rId22"/>
    <p:sldId id="274" r:id="rId23"/>
    <p:sldId id="275" r:id="rId24"/>
    <p:sldId id="277" r:id="rId25"/>
    <p:sldId id="276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6714-C787-A3EA-EE90-C0CEF128B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544384-BEA2-92B4-8742-E672DA597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6B61-B5E1-8335-2C50-9876AC4C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6B5B1-8F84-0CB1-AE35-D7F9DB6A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765F5-33B5-CD80-2EFA-551B3C05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32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1E576-BDA6-0EAB-7FB6-E6BB3145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89AEB-5992-8036-461B-B3CBB1B6F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5193-4C99-1187-359C-95050E7F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D05DD-B365-0A50-6E10-B79F043F1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69475-5C91-47F7-88F8-BBFAAB84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87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2D3FA0-1B66-D69B-075E-7FD0EBBE7C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3D04D-E1DE-090C-67DC-5A87F0011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E894A-DFAA-0B65-3A0E-C541C473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FE0D-EAD4-150E-CF3E-77BE6B3E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2171-FD99-7037-3CB9-7D5B2B7B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64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744F7-8485-0080-2B73-84CB1AAD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4A56B-4420-73FC-0411-FCAD4F68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9D656-17C3-83D1-88BA-A2AF4DBD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A1641-4776-110D-F50C-CA4CD6CE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7DBB4-4AF9-62D5-D882-66ACD8FC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80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5DCCD-E6EC-3362-CD80-E88679BE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20045-2C28-BB2E-D91F-3A5187649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E9BD-4EE1-990F-5C23-371B2F8E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E8BBC-8BC8-903D-CEE2-9B7E28D5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97827-D841-2FA4-3A01-047D17B4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32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CB65-4D2A-1FDA-EB19-7FFF2B77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2710D-C1C0-DBEF-DF2A-D2588573A8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10342-F10C-1318-A769-C404AA433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781E1-9E42-F42C-48F9-5033B4D8F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39A5A-85E3-BCFF-8410-B51EB26BA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8C017-E4F9-74F8-2CA6-CD36F21F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635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E60E-36B3-74A0-57A9-20E7BAF6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40A9E-0F22-4110-AEA4-374C6B4C8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C479D-C9C7-5769-91E2-22B253C3A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05267-D64E-428C-B5B4-3E7B67B14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75A3DC-7451-D91F-2738-13F98AB81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3711B-9B52-C132-E249-1464F78B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4F2294-91D1-2F95-E53D-BD59CF75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EFBF5-2BEC-EAF1-BC4A-E3DF75D5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17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8224-F972-1681-0432-596508D4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DF33E2-DFA2-DAA9-0CC0-091BA3E4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EDBE4-EB56-0888-262A-C7A28E37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D37DE-B2B0-530F-F82C-6F8EFFE91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39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EFA5E-50F6-D9A1-8901-E1B653F3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F7717-7BF1-ADAB-E051-6214F520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64996-5614-706A-0D3A-053A41CA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7EAD-8880-3705-DC4C-00EE6FA4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7DEE-7F0E-D137-4D21-D2DA9A5CE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DDB7D-5A07-5038-C626-0FA1B8CBB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82605-51F0-7B2B-B0AB-CD3B0FF1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A37AB-E18E-C2B3-016A-EF56C199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6E56E-963C-F34C-A98E-FF67CACE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98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23BA-FFAB-EA82-7704-2A009948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7E925-7041-1179-6F13-71718558D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C69D6-98C6-2724-9EE7-5C81DF46E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6C451-1CA5-B431-19E6-DB5CB1329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C40C2-959D-2275-3AF1-3E737B1A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8584-1F46-59C6-7AFA-03C397E5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33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404777-BC03-FCEA-3BC9-BA5882D7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DA5A-1CE6-0D3C-1C7D-727C8E181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D201D-93A5-138E-6F0E-228C44C61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EDBB8-B81B-4344-8705-BD154AA1180E}" type="datetimeFigureOut">
              <a:rPr lang="en-IN" smtClean="0"/>
              <a:t>14-05-2025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4AEF5-0CF4-9414-B74B-4BCC0E9E2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8DA30-3F28-08E9-B5C9-32026362A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D24E2C-F272-426B-B784-E3B90DE27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24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30FEC-8E6B-C130-3549-56E2B11E08D7}"/>
              </a:ext>
            </a:extLst>
          </p:cNvPr>
          <p:cNvSpPr txBox="1"/>
          <p:nvPr/>
        </p:nvSpPr>
        <p:spPr>
          <a:xfrm>
            <a:off x="640080" y="325369"/>
            <a:ext cx="10342448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Creation of Build Environment using Point Cloud Data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A8461-2D0C-7588-440F-7F9B41823D61}"/>
              </a:ext>
            </a:extLst>
          </p:cNvPr>
          <p:cNvSpPr txBox="1"/>
          <p:nvPr/>
        </p:nvSpPr>
        <p:spPr>
          <a:xfrm>
            <a:off x="640080" y="2872899"/>
            <a:ext cx="6480567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Presented by:</a:t>
            </a:r>
            <a:r>
              <a:rPr lang="en-US" sz="2200" dirty="0"/>
              <a:t> Rishav Pandey</a:t>
            </a:r>
            <a:r>
              <a:rPr lang="en-US" sz="2200" baseline="30000" dirty="0"/>
              <a:t> 1, a)</a:t>
            </a: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Course Instructor: </a:t>
            </a:r>
            <a:r>
              <a:rPr lang="en-US" sz="2200" dirty="0"/>
              <a:t>Prof. Col. (Dr.) Pawan Pandey </a:t>
            </a:r>
            <a:r>
              <a:rPr lang="en-US" sz="2200" baseline="30000" dirty="0"/>
              <a:t>1</a:t>
            </a: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aseline="30000" dirty="0"/>
              <a:t>1</a:t>
            </a:r>
            <a:r>
              <a:rPr lang="en-US" sz="2200" dirty="0"/>
              <a:t>Indian Institute of Technology Delhi, India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aseline="30000" dirty="0"/>
              <a:t>a)</a:t>
            </a:r>
            <a:r>
              <a:rPr lang="en-US" sz="2200" dirty="0"/>
              <a:t>cec242829@iitd.ac.in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Entry No.: </a:t>
            </a:r>
            <a:r>
              <a:rPr lang="en-US" sz="2200" dirty="0"/>
              <a:t>2024CEC2829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181D88-7343-7FA8-CD95-55DE6E71F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4" t="31999" r="29750" b="17186"/>
          <a:stretch/>
        </p:blipFill>
        <p:spPr>
          <a:xfrm>
            <a:off x="6918744" y="3587450"/>
            <a:ext cx="4988776" cy="29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blueprint&#10;&#10;AI-generated content may be incorrect.">
            <a:extLst>
              <a:ext uri="{FF2B5EF4-FFF2-40B4-BE49-F238E27FC236}">
                <a16:creationId xmlns:a16="http://schemas.microsoft.com/office/drawing/2014/main" id="{E5E84256-3AFB-3F8F-9319-28F45EF46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936"/>
            <a:ext cx="12192000" cy="61770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11EF1-8855-8A43-3085-103102CD99FD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Adjusting View Range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22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A658B-01B4-C3C5-3001-379141459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14"/>
            <a:ext cx="12192000" cy="6254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13949-6554-679A-8E9A-A251EDF0F866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Walls (2D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8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AE642-7357-926E-321B-D8181C411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936"/>
            <a:ext cx="12192000" cy="6177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EA9A83-3185-38D2-8D64-47A881E21768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Walls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16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E81DF-1101-D124-9D69-49D51B197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753"/>
            <a:ext cx="12192000" cy="6206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3D700F-572A-F0B2-8F3A-5CC33BC9D593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Floor and Deck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9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B70DE2-4E99-A2AC-B797-41E52CDB5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838"/>
            <a:ext cx="4075889" cy="635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97513-C3ED-2079-50ED-DC57A35C7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89" y="505838"/>
            <a:ext cx="4075889" cy="6352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3602D-3C08-3EC8-A970-29A94CC93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78" y="505838"/>
            <a:ext cx="4111556" cy="6357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9C054-DD69-37F9-038B-0F60778AE0F1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Measurement of Windows, Wall Cuts, and Doors (using LGS file)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31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55E9C8-4951-BA34-3131-573B649D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14"/>
            <a:ext cx="12192000" cy="6254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84382-1782-2A1D-C0A6-ACB8C8C6E1F5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Doors (2D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88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8A625-3DBC-1819-1103-13D7C41E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026"/>
            <a:ext cx="12192000" cy="621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7F9DB3-04E8-288C-1D91-1CB7C82A1E93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Doors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78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91E5B-C34A-73CF-61BF-C9F0BB3A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030"/>
            <a:ext cx="12192000" cy="6108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B802E9-E9BF-CE7B-F15D-815E496D13E3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Windows (2D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98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0413C-D6BF-20D2-4590-F897DC2D7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390"/>
            <a:ext cx="12192000" cy="6157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41EE8-8C6B-6DDC-9D5C-CB958A221DB4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Windows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8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DF065-5E31-2667-EF70-79726FE1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9846"/>
            <a:ext cx="4124530" cy="6138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E1B03-4B8C-3950-2E20-43753BF2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32" y="719846"/>
            <a:ext cx="4124530" cy="6138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14683-50C3-5F06-97A7-DFC0899D7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062" y="719846"/>
            <a:ext cx="3942937" cy="6138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046FBD-7162-1749-B628-53C485C0E311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Adjustment of Windows, Wall Cuts, and Doors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3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E189F4-0E11-04E5-A335-717B09C4F45E}"/>
              </a:ext>
            </a:extLst>
          </p:cNvPr>
          <p:cNvSpPr txBox="1"/>
          <p:nvPr/>
        </p:nvSpPr>
        <p:spPr>
          <a:xfrm>
            <a:off x="1092200" y="220844"/>
            <a:ext cx="8056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Point Cloud Data?</a:t>
            </a:r>
            <a:endParaRPr lang="en-IN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C0A09-C5ED-D63B-08EC-2A9A022989D0}"/>
              </a:ext>
            </a:extLst>
          </p:cNvPr>
          <p:cNvSpPr txBox="1"/>
          <p:nvPr/>
        </p:nvSpPr>
        <p:spPr>
          <a:xfrm>
            <a:off x="1092200" y="963561"/>
            <a:ext cx="10387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Point Cloud</a:t>
            </a:r>
            <a:r>
              <a:rPr lang="en-US" dirty="0"/>
              <a:t> is a collection of data points in 3D space, usually defined by X, Y, and Z coordinates. It represents the external surface of objects or environments.</a:t>
            </a:r>
          </a:p>
          <a:p>
            <a:endParaRPr lang="en-US" dirty="0"/>
          </a:p>
          <a:p>
            <a:r>
              <a:rPr lang="en-US" dirty="0"/>
              <a:t>It is generated through scanning technologies such as LiDAR or laser scanners.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C1200-C07B-62B3-563E-DED5A9A164D2}"/>
              </a:ext>
            </a:extLst>
          </p:cNvPr>
          <p:cNvSpPr txBox="1"/>
          <p:nvPr/>
        </p:nvSpPr>
        <p:spPr>
          <a:xfrm>
            <a:off x="1092200" y="2440889"/>
            <a:ext cx="851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Use Point Cloud for 3D Modeling?</a:t>
            </a:r>
            <a:endParaRPr lang="en-IN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DB538-FF39-B120-AF22-909CB25B3B22}"/>
              </a:ext>
            </a:extLst>
          </p:cNvPr>
          <p:cNvSpPr txBox="1"/>
          <p:nvPr/>
        </p:nvSpPr>
        <p:spPr>
          <a:xfrm>
            <a:off x="1047453" y="3220836"/>
            <a:ext cx="9698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Point cloud data allows us to digitally preserve the exact model of any structure for future reference.</a:t>
            </a:r>
            <a:br>
              <a:rPr lang="en-US" dirty="0"/>
            </a:br>
            <a:r>
              <a:rPr lang="en-US" b="1" dirty="0"/>
              <a:t>For example</a:t>
            </a:r>
            <a:r>
              <a:rPr lang="en-US" dirty="0"/>
              <a:t>, if we want to preserve the model of the IIT Delhi Administrative Building, we can perform a comprehensive laser scan of the entire structure, including both its exterior and interior spaces. Later, if we need to reconstruct the building at a different location—or rebuild it on the same site after demolition—we can use this scanned data to recreate an identical model of the original structure with high </a:t>
            </a:r>
            <a:r>
              <a:rPr lang="en-US" dirty="0" err="1"/>
              <a:t>accuracy.High</a:t>
            </a:r>
            <a:r>
              <a:rPr lang="en-US" dirty="0"/>
              <a:t> accuracy and precision in capturing as-built conditions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Saves time in manual modeling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Allows for renovation, retrofitting, and clash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Enables BIM (Building Information Modeling) workflows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333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08594-8A46-BA61-C21C-7FFC8EC69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8212"/>
            <a:ext cx="12192000" cy="6079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4EA27-2FAE-9149-78F9-7041EC613160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Ceiling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4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31D25-0FF2-CA4A-3566-B0984777E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5339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D6EDEF-446E-9BDE-9A26-338C5B232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18642"/>
            <a:ext cx="6096000" cy="5339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6A2E8-D73F-94C2-52DA-D4291C7F7F5A}"/>
              </a:ext>
            </a:extLst>
          </p:cNvPr>
          <p:cNvSpPr txBox="1"/>
          <p:nvPr/>
        </p:nvSpPr>
        <p:spPr>
          <a:xfrm>
            <a:off x="6429982" y="447473"/>
            <a:ext cx="505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Column, Railings, and Stairs (2D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65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45FD1D-0D77-6837-F240-E23956471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381328"/>
            <a:ext cx="6096000" cy="5476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3EE2A-9382-7383-FF32-A6B295790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5476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E7DE6-8112-52AB-DB9E-AFF920553835}"/>
              </a:ext>
            </a:extLst>
          </p:cNvPr>
          <p:cNvSpPr txBox="1"/>
          <p:nvPr/>
        </p:nvSpPr>
        <p:spPr>
          <a:xfrm>
            <a:off x="6420254" y="398835"/>
            <a:ext cx="5058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Column, Railings, and Stairs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8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4AE35-9002-46F3-BA38-DE6C8792F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1208"/>
            <a:ext cx="12192000" cy="61867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8D8794-9268-B184-C57D-0D574F346DDF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 of Roof (3D View)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149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AB9CA-A776-09D2-A7F1-338C6E42F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9846"/>
            <a:ext cx="12192000" cy="6138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35986-B2C4-9C2F-145E-A37846830555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Completed 3D Model of house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479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41D7B6-090A-EE59-ED73-7AF2EEFE4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390"/>
            <a:ext cx="12192000" cy="6157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98BB6-AFB5-B487-A9D6-4A6658CD04A0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Completed 3D Model of house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211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3BCA67-2CBB-5964-F4E6-F5B544F868FC}"/>
              </a:ext>
            </a:extLst>
          </p:cNvPr>
          <p:cNvSpPr txBox="1"/>
          <p:nvPr/>
        </p:nvSpPr>
        <p:spPr>
          <a:xfrm>
            <a:off x="3054485" y="2721114"/>
            <a:ext cx="7694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Thankyou for your attention!</a:t>
            </a:r>
            <a:endParaRPr lang="en-IN" sz="4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0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DE284-2516-743E-9153-93D719130559}"/>
              </a:ext>
            </a:extLst>
          </p:cNvPr>
          <p:cNvSpPr txBox="1"/>
          <p:nvPr/>
        </p:nvSpPr>
        <p:spPr>
          <a:xfrm>
            <a:off x="826851" y="398834"/>
            <a:ext cx="6575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Technologies Involved: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CCCB9-1352-34EB-3170-47CDE318AD70}"/>
              </a:ext>
            </a:extLst>
          </p:cNvPr>
          <p:cNvSpPr txBox="1"/>
          <p:nvPr/>
        </p:nvSpPr>
        <p:spPr>
          <a:xfrm>
            <a:off x="972766" y="1254868"/>
            <a:ext cx="1014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LiDAR (Light Detection and Ranging)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Terrestrial Laser Scanning (TLS)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UAV (Drone) Photogrammetry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Mobile Laser Scanning (MLS)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High-definition scanners (Leica, FARO, Trimble)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6149F-D603-2E78-AF89-44DB4A88ADC0}"/>
              </a:ext>
            </a:extLst>
          </p:cNvPr>
          <p:cNvSpPr txBox="1"/>
          <p:nvPr/>
        </p:nvSpPr>
        <p:spPr>
          <a:xfrm>
            <a:off x="1079770" y="3249038"/>
            <a:ext cx="572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Used: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1DDEC-C670-A618-B432-8A9BCBF60869}"/>
              </a:ext>
            </a:extLst>
          </p:cNvPr>
          <p:cNvSpPr txBox="1"/>
          <p:nvPr/>
        </p:nvSpPr>
        <p:spPr>
          <a:xfrm>
            <a:off x="1079770" y="4075889"/>
            <a:ext cx="10145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1. Autodesk </a:t>
            </a:r>
            <a:r>
              <a:rPr lang="en-IN" b="1" dirty="0" err="1"/>
              <a:t>ReCap</a:t>
            </a:r>
            <a:r>
              <a:rPr lang="en-IN" b="1" dirty="0"/>
              <a:t>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Imports raw scan data (e.g., from LiDAR)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Registers and aligns multiple scan files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Converts data into a structured point cloud (.</a:t>
            </a:r>
            <a:r>
              <a:rPr lang="en-IN" dirty="0" err="1"/>
              <a:t>rcp</a:t>
            </a:r>
            <a:r>
              <a:rPr lang="en-IN" dirty="0"/>
              <a:t> format)</a:t>
            </a:r>
          </a:p>
          <a:p>
            <a:r>
              <a:rPr lang="en-IN" b="1" dirty="0"/>
              <a:t>2. Autodesk Revit: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Imports point cloud (.</a:t>
            </a:r>
            <a:r>
              <a:rPr lang="en-IN" dirty="0" err="1"/>
              <a:t>rcp</a:t>
            </a:r>
            <a:r>
              <a:rPr lang="en-IN" dirty="0"/>
              <a:t>/.</a:t>
            </a:r>
            <a:r>
              <a:rPr lang="en-IN" dirty="0" err="1"/>
              <a:t>rcs</a:t>
            </a:r>
            <a:r>
              <a:rPr lang="en-IN" dirty="0"/>
              <a:t>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Used for creating BIM-ready 3D models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dirty="0"/>
              <a:t>Provides tools for surface tracing and object placement</a:t>
            </a:r>
          </a:p>
          <a:p>
            <a:endParaRPr lang="en-IN" dirty="0"/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5FDF1A3A-0701-1206-0618-B64387F16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72" y="5323800"/>
            <a:ext cx="1144449" cy="1193732"/>
          </a:xfrm>
          <a:prstGeom prst="rect">
            <a:avLst/>
          </a:prstGeom>
        </p:spPr>
      </p:pic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654AFEC-206F-C3A6-5D1D-F23B8A0D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72" y="4156848"/>
            <a:ext cx="3724276" cy="92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6F1E2-9C69-2B25-8A64-5468122E35F2}"/>
              </a:ext>
            </a:extLst>
          </p:cNvPr>
          <p:cNvSpPr txBox="1"/>
          <p:nvPr/>
        </p:nvSpPr>
        <p:spPr>
          <a:xfrm>
            <a:off x="797668" y="505839"/>
            <a:ext cx="792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 Steps: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6BBEB-155C-8AC2-2002-FDA28A7C61CF}"/>
              </a:ext>
            </a:extLst>
          </p:cNvPr>
          <p:cNvSpPr txBox="1"/>
          <p:nvPr/>
        </p:nvSpPr>
        <p:spPr>
          <a:xfrm>
            <a:off x="933855" y="1420238"/>
            <a:ext cx="91829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Capture: </a:t>
            </a:r>
            <a:r>
              <a:rPr lang="en-US" dirty="0"/>
              <a:t>Using LiDAR or Photogrammetry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Data Registration: </a:t>
            </a:r>
            <a:r>
              <a:rPr lang="en-US" dirty="0"/>
              <a:t>Using Autodesk Recap to stitch multiple scans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Cleaning and Trimming: </a:t>
            </a:r>
            <a:r>
              <a:rPr lang="en-US" dirty="0"/>
              <a:t>Remove unwanted or noisy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Import into Revit:</a:t>
            </a:r>
            <a:r>
              <a:rPr lang="en-US" dirty="0"/>
              <a:t> Attach .</a:t>
            </a:r>
            <a:r>
              <a:rPr lang="en-US" dirty="0" err="1"/>
              <a:t>rcp</a:t>
            </a:r>
            <a:r>
              <a:rPr lang="en-US" dirty="0"/>
              <a:t> file into Revit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3D Modeling: </a:t>
            </a:r>
            <a:r>
              <a:rPr lang="en-US" dirty="0"/>
              <a:t>Trace architectural and structural elements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Verification and Output: </a:t>
            </a:r>
            <a:r>
              <a:rPr lang="en-US" dirty="0"/>
              <a:t>Compare with original data and export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5F5CF-1769-439C-F89A-19FF59ADB466}"/>
              </a:ext>
            </a:extLst>
          </p:cNvPr>
          <p:cNvSpPr txBox="1"/>
          <p:nvPr/>
        </p:nvSpPr>
        <p:spPr>
          <a:xfrm>
            <a:off x="797668" y="3628787"/>
            <a:ext cx="7928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Real-Life Applications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BFAAF-6DF2-892F-B709-9D50DB27E9E7}"/>
              </a:ext>
            </a:extLst>
          </p:cNvPr>
          <p:cNvSpPr txBox="1"/>
          <p:nvPr/>
        </p:nvSpPr>
        <p:spPr>
          <a:xfrm>
            <a:off x="1001949" y="4503906"/>
            <a:ext cx="8414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Heritage Restoration: </a:t>
            </a:r>
            <a:r>
              <a:rPr lang="en-US" dirty="0"/>
              <a:t>Reconstructing historical monuments using point cloud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Renovation Projects: </a:t>
            </a:r>
            <a:r>
              <a:rPr lang="en-US" dirty="0"/>
              <a:t>Accurate modeling of existing buildings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Infrastructure Projects: </a:t>
            </a:r>
            <a:r>
              <a:rPr lang="en-US" dirty="0"/>
              <a:t>Railways, bridges, tunnels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Facility Management: </a:t>
            </a:r>
            <a:r>
              <a:rPr lang="en-US" dirty="0"/>
              <a:t>3D documentation of building interiors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Smart Cities: </a:t>
            </a:r>
            <a:r>
              <a:rPr lang="en-US" dirty="0"/>
              <a:t>Digital twins for urban planning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586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arge building with lights on it&#10;&#10;AI-generated content may be incorrect.">
            <a:extLst>
              <a:ext uri="{FF2B5EF4-FFF2-40B4-BE49-F238E27FC236}">
                <a16:creationId xmlns:a16="http://schemas.microsoft.com/office/drawing/2014/main" id="{0E4EF488-6D36-502B-A3CA-1959E9B9E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" r="5416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3CB97F-BD7E-C0DD-7458-DA87C31DE7E7}"/>
              </a:ext>
            </a:extLst>
          </p:cNvPr>
          <p:cNvSpPr txBox="1"/>
          <p:nvPr/>
        </p:nvSpPr>
        <p:spPr>
          <a:xfrm>
            <a:off x="7935402" y="743447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45395-762A-A344-FBE2-5ED172C0043B}"/>
              </a:ext>
            </a:extLst>
          </p:cNvPr>
          <p:cNvSpPr txBox="1"/>
          <p:nvPr/>
        </p:nvSpPr>
        <p:spPr>
          <a:xfrm>
            <a:off x="7935403" y="4629234"/>
            <a:ext cx="3445766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Restoration of Notre Dame Cathedral using point cloud data</a:t>
            </a:r>
          </a:p>
        </p:txBody>
      </p:sp>
    </p:spTree>
    <p:extLst>
      <p:ext uri="{BB962C8B-B14F-4D97-AF65-F5344CB8AC3E}">
        <p14:creationId xmlns:p14="http://schemas.microsoft.com/office/powerpoint/2010/main" val="317277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5E1B9-0CB7-6AA9-65E2-B8843E8C58B1}"/>
              </a:ext>
            </a:extLst>
          </p:cNvPr>
          <p:cNvSpPr txBox="1"/>
          <p:nvPr/>
        </p:nvSpPr>
        <p:spPr>
          <a:xfrm>
            <a:off x="1725038" y="2149813"/>
            <a:ext cx="8677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Modeling of a house using Point Cloud Data</a:t>
            </a:r>
            <a:endParaRPr lang="en-IN" sz="6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862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E804A8-52BB-D714-BD13-2D6D189F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752"/>
            <a:ext cx="12192000" cy="6206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82DF4-A4C2-12CE-F800-1AF8CF3F9C17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Insertion of Point Cloud Data in Revit 2023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8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2FF43-68AC-20AE-28E1-AF29BCD97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664"/>
            <a:ext cx="12192000" cy="61886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9332A-1281-DCBE-8512-29ED30864102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 Plan – Point Cloud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6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EA531F-0592-C6A3-5205-D49A06546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842"/>
            <a:ext cx="12192000" cy="62451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9D5A4-D524-0D20-724A-DD16C34CFC4A}"/>
              </a:ext>
            </a:extLst>
          </p:cNvPr>
          <p:cNvSpPr txBox="1"/>
          <p:nvPr/>
        </p:nvSpPr>
        <p:spPr>
          <a:xfrm>
            <a:off x="369651" y="107005"/>
            <a:ext cx="912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Creation of Section</a:t>
            </a:r>
            <a:endParaRPr lang="en-I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379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606</Words>
  <Application>Microsoft Office PowerPoint</Application>
  <PresentationFormat>Widescreen</PresentationFormat>
  <Paragraphs>68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Rishav Pandey</dc:creator>
  <cp:lastModifiedBy>Rishav Pandey</cp:lastModifiedBy>
  <cp:revision>5</cp:revision>
  <dcterms:created xsi:type="dcterms:W3CDTF">2025-04-22T04:11:46Z</dcterms:created>
  <dcterms:modified xsi:type="dcterms:W3CDTF">2025-05-15T04:33:25Z</dcterms:modified>
</cp:coreProperties>
</file>